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7" d="100"/>
          <a:sy n="117" d="100"/>
        </p:scale>
        <p:origin x="29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11/20/2024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11/20/2024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11/20/2024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11/20/2024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11/20/2024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11/20/2024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5" name="Imagen 4" descr="Diagrama&#10;&#10;Descripción generada automáticamente">
            <a:extLst>
              <a:ext uri="{FF2B5EF4-FFF2-40B4-BE49-F238E27FC236}">
                <a16:creationId xmlns:a16="http://schemas.microsoft.com/office/drawing/2014/main" id="{456264E3-612C-75AE-3AF9-A20F033B709C}"/>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1239409" y="3540594"/>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16802" y="3019293"/>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1860779" y="2972899"/>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9956745" y="2116335"/>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4288329" y="1871656"/>
            <a:ext cx="3782357" cy="3116507"/>
            <a:chOff x="4110034" y="1861892"/>
            <a:chExt cx="3782357" cy="3116507"/>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80317" y="1861892"/>
              <a:ext cx="712054" cy="787265"/>
              <a:chOff x="1033264" y="2919317"/>
              <a:chExt cx="712054" cy="787265"/>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40279" y="3204478"/>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1033264" y="291931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7162576" y="2234430"/>
              <a:ext cx="729815" cy="839390"/>
              <a:chOff x="5088761" y="2384788"/>
              <a:chExt cx="729815" cy="839390"/>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5230109" y="276425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5088761" y="2384788"/>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304447" y="2860086"/>
              <a:ext cx="628826" cy="813609"/>
              <a:chOff x="4316544" y="3522157"/>
              <a:chExt cx="628826" cy="813609"/>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82259" y="3819889"/>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316544" y="3522157"/>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057729"/>
              <a:ext cx="1016432" cy="920670"/>
              <a:chOff x="4110034" y="4057729"/>
              <a:chExt cx="1016432" cy="920670"/>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29984" y="4417430"/>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057729"/>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2795650" y="3540594"/>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3688611" y="1394824"/>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54" name="Grupo 53">
            <a:extLst>
              <a:ext uri="{FF2B5EF4-FFF2-40B4-BE49-F238E27FC236}">
                <a16:creationId xmlns:a16="http://schemas.microsoft.com/office/drawing/2014/main" id="{CDF0A71F-1CDA-FC03-9E55-AD93DA3EFB47}"/>
              </a:ext>
            </a:extLst>
          </p:cNvPr>
          <p:cNvGrpSpPr/>
          <p:nvPr/>
        </p:nvGrpSpPr>
        <p:grpSpPr>
          <a:xfrm>
            <a:off x="9897895" y="3852143"/>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9492208" y="1375529"/>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4304371" y="1031657"/>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10031533" y="999001"/>
            <a:ext cx="1178528" cy="246221"/>
          </a:xfrm>
          <a:prstGeom prst="rect">
            <a:avLst/>
          </a:prstGeom>
          <a:noFill/>
        </p:spPr>
        <p:txBody>
          <a:bodyPr wrap="none" rtlCol="0">
            <a:spAutoFit/>
          </a:bodyPr>
          <a:lstStyle/>
          <a:p>
            <a:r>
              <a:rPr lang="es-PE" sz="1000" dirty="0"/>
              <a:t>Almacenamiento</a:t>
            </a:r>
            <a:endParaRPr lang="es-ES" sz="1000" dirty="0"/>
          </a:p>
        </p:txBody>
      </p:sp>
      <p:cxnSp>
        <p:nvCxnSpPr>
          <p:cNvPr id="3" name="Conector recto de flecha 2">
            <a:extLst>
              <a:ext uri="{FF2B5EF4-FFF2-40B4-BE49-F238E27FC236}">
                <a16:creationId xmlns:a16="http://schemas.microsoft.com/office/drawing/2014/main" id="{22183B66-77DD-D89D-A109-735F1F0A24A6}"/>
              </a:ext>
            </a:extLst>
          </p:cNvPr>
          <p:cNvCxnSpPr>
            <a:cxnSpLocks/>
          </p:cNvCxnSpPr>
          <p:nvPr/>
        </p:nvCxnSpPr>
        <p:spPr>
          <a:xfrm>
            <a:off x="6060619" y="3637815"/>
            <a:ext cx="4301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57650A88-11F6-8446-FCC4-BF2D9004200C}"/>
              </a:ext>
            </a:extLst>
          </p:cNvPr>
          <p:cNvSpPr txBox="1"/>
          <p:nvPr/>
        </p:nvSpPr>
        <p:spPr>
          <a:xfrm>
            <a:off x="7232862" y="1396859"/>
            <a:ext cx="859531" cy="246221"/>
          </a:xfrm>
          <a:prstGeom prst="rect">
            <a:avLst/>
          </a:prstGeom>
          <a:noFill/>
        </p:spPr>
        <p:txBody>
          <a:bodyPr wrap="none" rtlCol="0">
            <a:spAutoFit/>
          </a:bodyPr>
          <a:lstStyle/>
          <a:p>
            <a:r>
              <a:rPr lang="es-PE" sz="1000" dirty="0"/>
              <a:t>Framework</a:t>
            </a:r>
            <a:endParaRPr lang="es-ES" sz="1000" dirty="0"/>
          </a:p>
        </p:txBody>
      </p:sp>
      <p:sp>
        <p:nvSpPr>
          <p:cNvPr id="5" name="Rectángulo 4">
            <a:extLst>
              <a:ext uri="{FF2B5EF4-FFF2-40B4-BE49-F238E27FC236}">
                <a16:creationId xmlns:a16="http://schemas.microsoft.com/office/drawing/2014/main" id="{0259AE61-2FBD-330F-AA97-1BF49861EFB7}"/>
              </a:ext>
            </a:extLst>
          </p:cNvPr>
          <p:cNvSpPr/>
          <p:nvPr/>
        </p:nvSpPr>
        <p:spPr>
          <a:xfrm>
            <a:off x="6581493" y="1804307"/>
            <a:ext cx="2266075" cy="1736286"/>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 name="Conector recto de flecha 6">
            <a:extLst>
              <a:ext uri="{FF2B5EF4-FFF2-40B4-BE49-F238E27FC236}">
                <a16:creationId xmlns:a16="http://schemas.microsoft.com/office/drawing/2014/main" id="{C4719E36-AAF3-825F-BC54-3B51AB9CBB23}"/>
              </a:ext>
            </a:extLst>
          </p:cNvPr>
          <p:cNvCxnSpPr>
            <a:cxnSpLocks/>
          </p:cNvCxnSpPr>
          <p:nvPr/>
        </p:nvCxnSpPr>
        <p:spPr>
          <a:xfrm>
            <a:off x="8937333" y="3637815"/>
            <a:ext cx="4301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83DE9F6B-8C4B-8E86-5570-C79A784A9D1A}"/>
              </a:ext>
            </a:extLst>
          </p:cNvPr>
          <p:cNvSpPr txBox="1"/>
          <p:nvPr/>
        </p:nvSpPr>
        <p:spPr>
          <a:xfrm>
            <a:off x="7493017" y="3660508"/>
            <a:ext cx="388248" cy="246221"/>
          </a:xfrm>
          <a:prstGeom prst="rect">
            <a:avLst/>
          </a:prstGeom>
          <a:noFill/>
        </p:spPr>
        <p:txBody>
          <a:bodyPr wrap="none" rtlCol="0">
            <a:spAutoFit/>
          </a:bodyPr>
          <a:lstStyle/>
          <a:p>
            <a:r>
              <a:rPr lang="es-PE" sz="1000" dirty="0"/>
              <a:t>API</a:t>
            </a:r>
            <a:endParaRPr lang="es-ES" sz="1000" dirty="0"/>
          </a:p>
        </p:txBody>
      </p:sp>
      <p:sp>
        <p:nvSpPr>
          <p:cNvPr id="9" name="Rectángulo 8">
            <a:extLst>
              <a:ext uri="{FF2B5EF4-FFF2-40B4-BE49-F238E27FC236}">
                <a16:creationId xmlns:a16="http://schemas.microsoft.com/office/drawing/2014/main" id="{0CDB230B-E449-90A6-3218-278EB00ADCEA}"/>
              </a:ext>
            </a:extLst>
          </p:cNvPr>
          <p:cNvSpPr/>
          <p:nvPr/>
        </p:nvSpPr>
        <p:spPr>
          <a:xfrm>
            <a:off x="6579143" y="3961235"/>
            <a:ext cx="2266075" cy="1941481"/>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CuadroTexto 13">
            <a:extLst>
              <a:ext uri="{FF2B5EF4-FFF2-40B4-BE49-F238E27FC236}">
                <a16:creationId xmlns:a16="http://schemas.microsoft.com/office/drawing/2014/main" id="{0735AF5C-375A-0DB9-8B33-B58611159444}"/>
              </a:ext>
            </a:extLst>
          </p:cNvPr>
          <p:cNvSpPr txBox="1"/>
          <p:nvPr/>
        </p:nvSpPr>
        <p:spPr>
          <a:xfrm>
            <a:off x="7320084" y="4437167"/>
            <a:ext cx="784189" cy="276999"/>
          </a:xfrm>
          <a:prstGeom prst="rect">
            <a:avLst/>
          </a:prstGeom>
          <a:noFill/>
        </p:spPr>
        <p:txBody>
          <a:bodyPr wrap="none" rtlCol="0">
            <a:spAutoFit/>
          </a:bodyPr>
          <a:lstStyle/>
          <a:p>
            <a:r>
              <a:rPr lang="es-PE" sz="1200" b="1" dirty="0" err="1"/>
              <a:t>ApisNet</a:t>
            </a:r>
            <a:endParaRPr lang="es-ES" b="1" dirty="0"/>
          </a:p>
        </p:txBody>
      </p:sp>
      <p:pic>
        <p:nvPicPr>
          <p:cNvPr id="16" name="Imagen 15">
            <a:extLst>
              <a:ext uri="{FF2B5EF4-FFF2-40B4-BE49-F238E27FC236}">
                <a16:creationId xmlns:a16="http://schemas.microsoft.com/office/drawing/2014/main" id="{5AFBE5A2-D694-A8BD-632F-6E5F6FB50E8D}"/>
              </a:ext>
            </a:extLst>
          </p:cNvPr>
          <p:cNvPicPr>
            <a:picLocks noChangeAspect="1"/>
          </p:cNvPicPr>
          <p:nvPr/>
        </p:nvPicPr>
        <p:blipFill>
          <a:blip r:embed="rId11"/>
          <a:stretch>
            <a:fillRect/>
          </a:stretch>
        </p:blipFill>
        <p:spPr>
          <a:xfrm>
            <a:off x="7313685" y="4824902"/>
            <a:ext cx="866775" cy="447675"/>
          </a:xfrm>
          <a:prstGeom prst="rect">
            <a:avLst/>
          </a:prstGeom>
        </p:spPr>
      </p:pic>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rotWithShape="1">
          <a:blip r:embed="rId5"/>
          <a:srcRect b="12052"/>
          <a:stretch/>
        </p:blipFill>
        <p:spPr>
          <a:xfrm>
            <a:off x="8398853" y="956686"/>
            <a:ext cx="36848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28184" y="4330424"/>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403872"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2167312049"/>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74.9%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507439" y="4461058"/>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3796937"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rPr>
              <a:t>DISCUSIÓN DE RESULTADOS</a:t>
            </a:r>
            <a:endPar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8"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4886</TotalTime>
  <Words>1704</Words>
  <Application>Microsoft Office PowerPoint</Application>
  <PresentationFormat>Panorámica</PresentationFormat>
  <Paragraphs>188</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Luis Felipe Siesquen Valdivia</cp:lastModifiedBy>
  <cp:revision>105</cp:revision>
  <dcterms:created xsi:type="dcterms:W3CDTF">2023-02-20T04:04:20Z</dcterms:created>
  <dcterms:modified xsi:type="dcterms:W3CDTF">2024-11-20T23:45:54Z</dcterms:modified>
</cp:coreProperties>
</file>

<file path=docProps/thumbnail.jpeg>
</file>